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6DCB5-9C68-4B10-BFBF-7B49D6BD9F65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ACDB0-D627-48A5-AB55-B42578053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BA3D8-255C-43F4-9490-B3C64AF1FDE9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DD34D-A7D8-47C0-8D3D-AC809D148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890EF-04A3-4BF7-8C04-BED6D32A78B9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8FF2D-678C-4563-982B-9D70296C1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F15C030-8AD2-483D-BD35-6BA8C942993B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8FB9DF3-C630-4509-AB60-7AF53D3C8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32814-B59D-4AD9-B4FF-407116692455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32F45-CFB5-4A1B-A76C-0891831D9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F043-5962-4C9E-A8E6-62AEEC2AFBA7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A4D1E-B6F4-4937-A98E-EAAB461CC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134B-DD33-46DC-B043-1951AB415D9A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3CD2D-6F1C-43A6-9CD8-91AC80FEB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311829-C31A-4EBA-8346-787F575E4062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7D4E99-C734-417B-90BC-FD3FCAC25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5643A-60DE-4ED8-9842-F9580CAFE613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B81C-6366-49B4-B516-B78FC7201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916481-C237-4966-957F-39EEC2D4B2BD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515B52-8BC4-430E-9D7B-0F6D95BA1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4E1C5E4-A0D2-4E6E-94B0-A432DA1F2C44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73355A-DE31-441C-972E-4BCC23429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8EB1B30-70CE-469B-B507-95FDFAB3D410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79ACD33-29AC-41FA-946E-61578D1F1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68" r:id="rId5"/>
    <p:sldLayoutId id="2147483675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ransition spd="med">
    <p:wheel spokes="3"/>
  </p:transition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1474788" y="331788"/>
            <a:ext cx="6913562" cy="9366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1600" kern="10" normalizeH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Органолептические и физико-химические 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762125" y="1557338"/>
            <a:ext cx="6338888" cy="8636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1600" kern="10" normalizeH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методы определения качества солода</a:t>
            </a: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1590675" y="3171825"/>
            <a:ext cx="59626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Лабораторное занятие -ОТПП</a:t>
            </a:r>
          </a:p>
        </p:txBody>
      </p:sp>
    </p:spTree>
  </p:cSld>
  <p:clrMapOvr>
    <a:masterClrMapping/>
  </p:clrMapOvr>
  <p:transition spd="med"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214313"/>
            <a:ext cx="7467600" cy="48736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Ферментативный гидролиз сложных углеводов и белков при сушке солода проявляется сильнее, чем при </a:t>
            </a:r>
            <a:r>
              <a:rPr lang="ru-RU" dirty="0" err="1" smtClean="0"/>
              <a:t>солодоращении</a:t>
            </a:r>
            <a:r>
              <a:rPr lang="ru-RU" dirty="0" smtClean="0"/>
              <a:t>, т. к. оптимальная температура для высокой ферментативной активности находится в пределах 40—70 °С. Повышение температуры сушки приводит к тепловой </a:t>
            </a:r>
            <a:r>
              <a:rPr lang="ru-RU" dirty="0" err="1" smtClean="0"/>
              <a:t>инактивации</a:t>
            </a:r>
            <a:r>
              <a:rPr lang="ru-RU" dirty="0" smtClean="0"/>
              <a:t> ферментов, т. е. к денатурации и коагуляции белков ферментов. Устойчивость ферментов зависит не только от температуры, но и от влагосодержания солода. Поэтому при сушке температуру сушильного агента не следует поднимать выше 50 °С до понижения влагосодержания в солоде ниже 10 %. В зависимости от физиологических и биохимических превращений, которые происходят в солоде в процессе сушки и термической обработки, технологию сушки можно разделить на три основные фазы. Первая фаза— </a:t>
            </a:r>
            <a:r>
              <a:rPr lang="ru-RU" dirty="0" err="1" smtClean="0"/>
              <a:t>физиологическая,в</a:t>
            </a:r>
            <a:r>
              <a:rPr lang="ru-RU" dirty="0" smtClean="0"/>
              <a:t> течение которой продолжаются  </a:t>
            </a:r>
            <a:r>
              <a:rPr lang="ru-RU" dirty="0" err="1" smtClean="0"/>
              <a:t>биотехнологические</a:t>
            </a:r>
            <a:r>
              <a:rPr lang="ru-RU" dirty="0" smtClean="0"/>
              <a:t> процессы </a:t>
            </a:r>
            <a:r>
              <a:rPr lang="ru-RU" dirty="0" err="1" smtClean="0"/>
              <a:t>солодоращения</a:t>
            </a:r>
            <a:r>
              <a:rPr lang="ru-RU" dirty="0" smtClean="0"/>
              <a:t>, но при более благоприятных температурных условиях (40—45 С). Влажность солода изменяется до 30 %.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42912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500063"/>
            <a:ext cx="7467600" cy="585787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Ферментативные процессы, протекающие в солоде, способствуют его растворению. Физиологическая фаза продолжается 10—12 ч. Ускорить ее можно путем предварительного </a:t>
            </a:r>
            <a:r>
              <a:rPr lang="ru-RU" dirty="0" err="1" smtClean="0"/>
              <a:t>подвяливания</a:t>
            </a:r>
            <a:r>
              <a:rPr lang="ru-RU" dirty="0" smtClean="0"/>
              <a:t> </a:t>
            </a:r>
            <a:r>
              <a:rPr lang="ru-RU" dirty="0" err="1" smtClean="0"/>
              <a:t>свежепроросшего</a:t>
            </a:r>
            <a:r>
              <a:rPr lang="ru-RU" dirty="0" smtClean="0"/>
              <a:t> солода перед сушкой и более интенсивной продувкой сушильным агентом в период сушки. Рост зерна наблюдается до тех пор, пока влажность слоя не достигнет 20 %, а температура не превысит 40 СС. Продолжают накапливаться ферменты, способствующие растворению эндосперма, которое проявляется увеличением количества низкомолекулярных продуктов распада крахмала, растворимого азота и расщеплением стенок клеток зерен крахмала. Вторая фаза— ферментативная длится 5—7 ч, за это время повышается температура сушильного агента до 70 °С, в результате чего жизненные процессы солода подавляются. Влажность его снижается с 30 до 10 %• При этом усиливается действие большинства гидролитических ферментов, т. к. оптимальная температура для них находится в пределах 40—60 °С.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357188"/>
            <a:ext cx="8215312" cy="300037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Процессы расщепления под действием ферментов продолжаются до тех пор, пока снижение влажности и повышение температуры не приведут к их </a:t>
            </a:r>
            <a:r>
              <a:rPr lang="ru-RU" dirty="0" err="1" smtClean="0"/>
              <a:t>инактивации</a:t>
            </a:r>
            <a:r>
              <a:rPr lang="ru-RU" dirty="0" smtClean="0"/>
              <a:t>. Чем быстрее удаляется влага в период физиологической и ферментативной фаз сушки, тем менее энергично протекают биологические и ферментативные процессы в солоде, и тем меньше накапливается продуктов распада. Это способствует получению светлого солода высокого качества с небольшим содержанием ароматических и красящих веществ.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3143250"/>
            <a:ext cx="5357813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7467600" cy="9175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Улучшение свойств хлеба с помощью натуральных добавок, таких, как натуральный солод и солодовый экстракт.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Одним из натуральных </a:t>
            </a:r>
            <a:r>
              <a:rPr lang="ru-RU" dirty="0" err="1" smtClean="0"/>
              <a:t>улучшителей</a:t>
            </a:r>
            <a:r>
              <a:rPr lang="ru-RU" dirty="0" smtClean="0"/>
              <a:t> свойств хлеба - стратегического продукта массового потребления - является солод, который производится из пророщенных зерен </a:t>
            </a:r>
            <a:r>
              <a:rPr lang="ru-RU" b="1" dirty="0" smtClean="0"/>
              <a:t>ячменя</a:t>
            </a:r>
            <a:r>
              <a:rPr lang="ru-RU" dirty="0" smtClean="0"/>
              <a:t>, </a:t>
            </a:r>
            <a:r>
              <a:rPr lang="ru-RU" b="1" dirty="0" smtClean="0"/>
              <a:t>ржи </a:t>
            </a:r>
            <a:r>
              <a:rPr lang="ru-RU" dirty="0" smtClean="0"/>
              <a:t>или </a:t>
            </a:r>
            <a:r>
              <a:rPr lang="ru-RU" b="1" dirty="0" smtClean="0"/>
              <a:t>пшеницы</a:t>
            </a:r>
            <a:r>
              <a:rPr lang="ru-RU" dirty="0" smtClean="0"/>
              <a:t>. Добавки солода или солодового экстракта в хлебобулочные изделия способны не только улучшить свойства самой выпечки, солод – природная кладовая витаминов и микроэлементов, так необходимых нашему организму в условиях сниженного иммунитета или нарушения обмена веществ. </a:t>
            </a:r>
            <a:br>
              <a:rPr lang="ru-RU" dirty="0" smtClean="0"/>
            </a:br>
            <a:r>
              <a:rPr lang="ru-RU" dirty="0" smtClean="0"/>
              <a:t>Натуральный солод, изготовленный из пророщенного зерна ржи, ячменя или пшеницы, используется при выпечке хлеба на протяжении веков. </a:t>
            </a:r>
            <a:r>
              <a:rPr lang="ru-RU" b="1" dirty="0" smtClean="0"/>
              <a:t>Солод </a:t>
            </a:r>
            <a:r>
              <a:rPr lang="ru-RU" dirty="0" smtClean="0"/>
              <a:t>и солодовый экстракт, улучшая качество хлебобулочных изделий, одновременно являются богатейшим источником ферментов и сахаров.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571500"/>
            <a:ext cx="7467600" cy="48736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Улучшение свойств хлеба с помощью натуральных добавок, в частности, солода и солодового экстракта, в настоящее время практикуют большинство предприятий хлебопекарной отрасли. </a:t>
            </a:r>
            <a:br>
              <a:rPr lang="ru-RU" dirty="0" smtClean="0"/>
            </a:br>
            <a:r>
              <a:rPr lang="ru-RU" dirty="0" smtClean="0"/>
              <a:t>Если раньше солод использовался, в основном, для производства заварного ржаного хлеба, то современные технологии хлебопечения позволили найти целебному ингредиенту применение при выпечке изделий из пшеничной муки, в виде солодовых экстрактов. Солодовый экстракт не вызывает потемнение хлебобулочных изделий из пшеничной муки и позволяет обогатить их всеми природными целебными свойствами натурального солода.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Определение:</a:t>
            </a: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/>
              <a:t>Солод</a:t>
            </a:r>
            <a:r>
              <a:rPr lang="ru-RU" smtClean="0"/>
              <a:t> — продукт, получаемый проращиванием семян злаковых культур, главным образом, зерна ржи </a:t>
            </a:r>
            <a:r>
              <a:rPr lang="ru-RU" i="1" smtClean="0"/>
              <a:t>(ферментированный солод)</a:t>
            </a:r>
            <a:r>
              <a:rPr lang="ru-RU" smtClean="0"/>
              <a:t> и зерен ячменя </a:t>
            </a:r>
            <a:r>
              <a:rPr lang="ru-RU" i="1" smtClean="0"/>
              <a:t>неферментированный солод)</a:t>
            </a:r>
            <a:r>
              <a:rPr lang="ru-RU" smtClean="0"/>
              <a:t>, с их последующей сушкой и измельчением.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371475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Применение солода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114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/>
              <a:t>Солод</a:t>
            </a:r>
            <a:r>
              <a:rPr lang="ru-RU" smtClean="0"/>
              <a:t> применяется в пивоваренном, винокуренном, хлебопекарном и квасном производствах. В пивоварении и винокурении используется, как правило, ячменный солод, а в производстве кваса и хлебопечении – ржаной.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571875"/>
            <a:ext cx="57150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Виды солода: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Существует два вида солода: ферментированный </a:t>
            </a:r>
            <a:r>
              <a:rPr lang="ru-RU" i="1" dirty="0" smtClean="0"/>
              <a:t>(красный, тёмный)</a:t>
            </a:r>
            <a:r>
              <a:rPr lang="ru-RU" dirty="0" smtClean="0"/>
              <a:t> - </a:t>
            </a:r>
            <a:r>
              <a:rPr lang="ru-RU" dirty="0" err="1" smtClean="0"/>
              <a:t>ферментативно</a:t>
            </a:r>
            <a:r>
              <a:rPr lang="ru-RU" dirty="0" smtClean="0"/>
              <a:t> пассивный и </a:t>
            </a:r>
            <a:r>
              <a:rPr lang="ru-RU" dirty="0" err="1" smtClean="0"/>
              <a:t>неферментированный</a:t>
            </a:r>
            <a:r>
              <a:rPr lang="ru-RU" dirty="0" smtClean="0"/>
              <a:t> </a:t>
            </a:r>
            <a:r>
              <a:rPr lang="ru-RU" i="1" dirty="0" smtClean="0"/>
              <a:t>(белый, светлый)</a:t>
            </a:r>
            <a:r>
              <a:rPr lang="ru-RU" dirty="0" smtClean="0"/>
              <a:t> - </a:t>
            </a:r>
            <a:r>
              <a:rPr lang="ru-RU" dirty="0" err="1" smtClean="0"/>
              <a:t>ферментативно</a:t>
            </a:r>
            <a:r>
              <a:rPr lang="ru-RU" dirty="0" smtClean="0"/>
              <a:t> активный.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err="1" smtClean="0"/>
              <a:t>Неферментированный</a:t>
            </a:r>
            <a:r>
              <a:rPr lang="ru-RU" b="1" dirty="0" smtClean="0"/>
              <a:t> светлый солод</a:t>
            </a:r>
            <a:r>
              <a:rPr lang="ru-RU" dirty="0" smtClean="0"/>
              <a:t> принимает активное участие в процессах брожения и ферментации, соответственно, используется для ускорения и направления этих процессов: пиво- и </a:t>
            </a:r>
            <a:r>
              <a:rPr lang="ru-RU" dirty="0" err="1" smtClean="0"/>
              <a:t>квасоварение</a:t>
            </a:r>
            <a:r>
              <a:rPr lang="ru-RU" dirty="0" smtClean="0"/>
              <a:t>, виноделие и др.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Ферментированный тёмный солод</a:t>
            </a:r>
            <a:r>
              <a:rPr lang="ru-RU" dirty="0" smtClean="0"/>
              <a:t> никакого участия в процессах брожения и ферментации не принимает, соответственно, используется для придания цвета и аромата, присущих красному солоду: хлебопечение, </a:t>
            </a:r>
            <a:r>
              <a:rPr lang="ru-RU" dirty="0" err="1" smtClean="0"/>
              <a:t>квасоварение</a:t>
            </a:r>
            <a:r>
              <a:rPr lang="ru-RU" dirty="0" smtClean="0"/>
              <a:t> т др.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Технология ячменного солода</a:t>
            </a:r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257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Перерастворенный солод характеризуется полностью растираемым эндоспермом, глубоким расщеплением белков и других веществ, а также высоким ферментационным потенциалом.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3214688"/>
            <a:ext cx="520541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928688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При хорошем качестве ячменя </a:t>
            </a:r>
            <a:r>
              <a:rPr lang="ru-RU" dirty="0" err="1" smtClean="0"/>
              <a:t>нерастворение</a:t>
            </a:r>
            <a:r>
              <a:rPr lang="ru-RU" dirty="0" smtClean="0"/>
              <a:t> солода наблюдается при холодном, сухом или слишком коротком проращивании. </a:t>
            </a:r>
            <a:r>
              <a:rPr lang="ru-RU" dirty="0" err="1" smtClean="0"/>
              <a:t>Перерастворенне</a:t>
            </a:r>
            <a:r>
              <a:rPr lang="ru-RU" dirty="0" smtClean="0"/>
              <a:t> солода таких же ячменей вызывается сильным увлажнением зерна, высокой температурой и чрезмерно длительным проращиванием. Технологические требования к проращиванию зерна характеризуются следующими показателями: температурой, при которой происходит проращивание зерна на отдельных стадиях; содержанием влаги в зерне с  соотношением кислорода и двуокиси углерода в слое зерна на отдельных стадиях проращивания; продолжительностью проращивания. Большое влияние на рост зерна, его растворение, активацию и образование ферментов оказывает температура. Холодное (12—16 °С) ведение процесса проращивания по всем показателям предпочтительнее, чем теплое (выше 20 °С).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500063"/>
            <a:ext cx="7467600" cy="5715000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Однако ячмени, выращенные в регионах с жарким, сухим климатом и располагающие высоким содержанием белка (более 12%), во второй стадии проращивания (на 3—5-е сутки) могут плохо растворяться при температуре 18—22С. При получении темных солодов для достижения глубоких процессов растворения также, необходима высокая (20—23 °С) температура проращивания. Проращивание при 14—16 °С обеспечивает умеренное развитие зародыша и максимальное накопление </a:t>
            </a:r>
            <a:r>
              <a:rPr lang="ru-RU" dirty="0" err="1" smtClean="0"/>
              <a:t>амилолитических</a:t>
            </a:r>
            <a:r>
              <a:rPr lang="ru-RU" dirty="0" smtClean="0"/>
              <a:t>  ферментов. Более глубокий распад белковых веществ достигается при более низкой температуре. Значительное влияние на степень растворения белков оказывают свойства данного сорта ячменя. Так, при переработке на солод </a:t>
            </a:r>
            <a:r>
              <a:rPr lang="ru-RU" dirty="0" err="1" smtClean="0"/>
              <a:t>высокобелковистых</a:t>
            </a:r>
            <a:r>
              <a:rPr lang="ru-RU" dirty="0" smtClean="0"/>
              <a:t> сортов расщепление белков достигается повышением температуры проращивания до 18 "С. При этом можно получить солод с высокой ферментативной активностью, но при затирании с очень медленным </a:t>
            </a:r>
            <a:r>
              <a:rPr lang="ru-RU" dirty="0" err="1" smtClean="0"/>
              <a:t>осахариванием</a:t>
            </a:r>
            <a:r>
              <a:rPr lang="ru-RU" dirty="0" smtClean="0"/>
              <a:t> (20 мин и более).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Сушка </a:t>
            </a:r>
            <a:r>
              <a:rPr lang="ru-RU" b="1" dirty="0" err="1" smtClean="0"/>
              <a:t>свежепроросшего</a:t>
            </a:r>
            <a:r>
              <a:rPr lang="ru-RU" b="1" dirty="0" smtClean="0"/>
              <a:t> светлого и темного солода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1071563"/>
            <a:ext cx="4543425" cy="5500687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В процессе сушки солода достигаются две цели: снижение влажности материала с 50—40 % до 10—13 % общей массы и придание в процессе термической обработки целевому продукту определенных технологических качеств — специфического вкуса, цвета и аромата с высокой ферментативной активностью. Следовательно, сушка солода не только сложнейший нестационарный процесс тепло- и </a:t>
            </a:r>
            <a:r>
              <a:rPr lang="ru-RU" dirty="0" err="1" smtClean="0"/>
              <a:t>массообмена</a:t>
            </a:r>
            <a:r>
              <a:rPr lang="ru-RU" dirty="0" smtClean="0"/>
              <a:t>, но и биохимический процесс.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14375"/>
            <a:ext cx="4500562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071563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err="1" smtClean="0"/>
              <a:t>Свежепроросший</a:t>
            </a:r>
            <a:r>
              <a:rPr lang="ru-RU" dirty="0" smtClean="0"/>
              <a:t> солод во время сушки претерпевает глубокие физические, физиологические и биохимические изменения, которые зависят от скорости обезвоживания, температуры сушильного агента, его влажности и условий сушки. Физические преобразования </a:t>
            </a:r>
            <a:r>
              <a:rPr lang="ru-RU" dirty="0" err="1" smtClean="0"/>
              <a:t>свежепроросшего</a:t>
            </a:r>
            <a:r>
              <a:rPr lang="ru-RU" dirty="0" smtClean="0"/>
              <a:t> солода при его сушке состоят в изменении влажности, массы, цвета, аромата и вкуса. Часть содержащихся в солоде высокомолекулярных белков при сушке свертывается, что в дальнейшем благоприятно сказывается </a:t>
            </a:r>
            <a:r>
              <a:rPr lang="ru-RU" dirty="0" err="1" smtClean="0"/>
              <a:t>на.процессе</a:t>
            </a:r>
            <a:r>
              <a:rPr lang="ru-RU" dirty="0" smtClean="0"/>
              <a:t> осветления сусла и пива. Ростки, придающие продукту неприятный горький вкус, при сушке становятся хрупкими и легко удаляются. Вкус сухого солода обусловлен </a:t>
            </a:r>
            <a:r>
              <a:rPr lang="ru-RU" dirty="0" err="1" smtClean="0"/>
              <a:t>меланоидинами</a:t>
            </a:r>
            <a:r>
              <a:rPr lang="ru-RU" dirty="0" smtClean="0"/>
              <a:t> — окрашенными и ароматическими веществами, образующимися при высокой температуре в результате химической реакции между сахарами и аминокислотами.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</TotalTime>
  <Words>972</Words>
  <PresentationFormat>Экран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Century Schoolbook</vt:lpstr>
      <vt:lpstr>Arial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Слайд 1</vt:lpstr>
      <vt:lpstr>ОПРЕДЕЛЕНИЕ:</vt:lpstr>
      <vt:lpstr>ПРИМЕНЕНИЕ СОЛОДА </vt:lpstr>
      <vt:lpstr>ВИДЫ СОЛОДА:</vt:lpstr>
      <vt:lpstr>ТЕХНОЛОГИЯ ЯЧМЕННОГО СОЛОДА</vt:lpstr>
      <vt:lpstr>Слайд 6</vt:lpstr>
      <vt:lpstr>Слайд 7</vt:lpstr>
      <vt:lpstr>СУШКА СВЕЖЕПРОРОСШЕГО СВЕТЛОГО И ТЕМНОГО СОЛОДА </vt:lpstr>
      <vt:lpstr>Слайд 9</vt:lpstr>
      <vt:lpstr>Слайд 10</vt:lpstr>
      <vt:lpstr>Слайд 11</vt:lpstr>
      <vt:lpstr>Слайд 12</vt:lpstr>
      <vt:lpstr>УЛУЧШЕНИЕ СВОЙСТВ ХЛЕБА С ПОМОЩЬЮ НАТУРАЛЬНЫХ ДОБАВОК, ТАКИХ, КАК НАТУРАЛЬНЫЙ СОЛОД И СОЛОДОВЫЙ ЭКСТРАКТ.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Komp</cp:lastModifiedBy>
  <cp:revision>6</cp:revision>
  <dcterms:modified xsi:type="dcterms:W3CDTF">2012-01-11T06:10:39Z</dcterms:modified>
</cp:coreProperties>
</file>